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73" r:id="rId3"/>
    <p:sldId id="277" r:id="rId4"/>
    <p:sldId id="278" r:id="rId5"/>
    <p:sldId id="27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74" d="100"/>
          <a:sy n="74" d="100"/>
        </p:scale>
        <p:origin x="763" y="7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B75D04-677B-61C2-D5F0-8433406EA5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C84041-1A4E-E5C1-AB0A-692BB829E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4108FB-1B03-0569-9377-27E5741B1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3DDAB2-919F-E2B6-315A-3D85F1579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FBE640-F9DB-1648-956C-AE25CB60A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42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9DBCA1-6FC6-0095-C985-38DBAEBD0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76BFC82-0702-1BB3-25CD-CDFB6A5C3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D27782-1EED-98AB-2C4D-A4C9D1162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3039BE-15A3-6B1E-09A7-CA94C3B70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E4A1F8-0C63-05A2-4A15-C52EBA393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090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45B40A9-DF10-2928-09F6-D2F61E1D32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A2E6DE1-D874-6924-56DD-C56CC2044F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35ECBF-5E0A-EBE6-9641-3D2236DE7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DA7B8D-D892-1EFA-E042-B2A299946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BD0B50-774A-6AA4-5923-38C8BA87F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707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182FFB-F4C3-9078-8B58-544972961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F4E3DF-1994-2622-C124-CAB66DA2A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73F671-2D05-5661-3650-0222510AE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6F7A28-801E-1FE8-0DEA-EC2DFF5B6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81D506-5E5E-D233-FA96-2F3F8751B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2556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75D33C-4EF1-5133-6A81-A653BDED7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010E81-E0F6-8EF1-EFBD-B9DDB820C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165DC1-612D-01A9-6769-F1813DAE9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E4CC38-78E0-CA76-9CB1-28D29599E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5036BA-849A-E33F-CEDE-7C3B8EA8C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407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9E8FF7-943B-76B0-5907-BEA7EA38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79F694-ECE1-814F-E433-A61236AB3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0566F70-F4B7-9A24-A28F-831C94755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475CDE-0B03-AA38-D344-18318B8FA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46C0A8-9E37-D01B-8198-72C84070A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535839-6BB2-B9A6-62DD-0DB1D1BBB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4983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38E13-A246-F353-32FE-444497E87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294C63-6CF3-F34C-D007-C16975D3C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D82DEE-25BD-AA9F-A453-2D8EA14D8E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16AF030-8013-6901-A81A-5AA52BCC1B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2BDB644-0F68-27D4-2700-324D485BB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559B5C6-ECFA-56FB-417A-4EA42C7F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34ACBFC-19E9-8A90-991A-27271304B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86A1D8B-6107-7930-BA8A-1E8937476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181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47DE53-F4AD-8211-C4DA-B3B237BD3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CB26D25-3A86-EA4A-B759-0B4BAC9D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74FD45B-37B1-C711-F918-12664B5D9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C4F2228-59D1-0A65-2782-47EEA5570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938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41F0671-EACC-BD08-B440-9F6D77D12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59F5CB2-5040-40EA-3A16-39995C6E9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A23651-7445-9614-B494-4225545AB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128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D18AC9-2844-E23B-B6C5-C189356E4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B0CB5A-F6EC-D60D-3AD6-E78C9A635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D0E89B-2629-6F95-5838-D500D7251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CDA739-EE6B-9407-F7C7-1D79A4E88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6C47EE-266A-DA59-00BA-749852E6E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43D8AA-2A52-B20C-F95E-CA9EB9182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1688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3A1810-9F21-8256-DE83-033CBAAA3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CC18593-1E67-95CC-D23E-D689E281CB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C09138F-0B42-6B9E-A022-B6FC318C3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1D5F87-2AD6-3AE2-F1EF-3CBC84C74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AC4B24-D1C8-434D-63ED-1E55A025A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25CF1D-28EF-8F60-B35C-D9B82C02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356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2BA7A56-05C8-1047-5DA3-923EB541A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66A92B-730E-5CF6-5485-FD44F3E1D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D39AF2-F8C7-C9C8-8D1C-C881EB1211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60B61-CD28-487E-B393-19AE71DE7545}" type="datetimeFigureOut">
              <a:rPr lang="zh-CN" altLang="en-US" smtClean="0"/>
              <a:t>2023/8/29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6EB4D4-755D-08C1-FFD0-DC1DB377C1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56AD4C-429F-B29E-26C3-1AA7E99BFF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B9136-1B52-4E38-984D-A7B314552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54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63F3A12-AB63-25F1-B863-A9592A5238CA}"/>
              </a:ext>
            </a:extLst>
          </p:cNvPr>
          <p:cNvSpPr/>
          <p:nvPr/>
        </p:nvSpPr>
        <p:spPr>
          <a:xfrm>
            <a:off x="1626641" y="222515"/>
            <a:ext cx="2036156" cy="840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activitygen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CF6D861-D62A-660B-215B-40C9BAF84750}"/>
              </a:ext>
            </a:extLst>
          </p:cNvPr>
          <p:cNvSpPr/>
          <p:nvPr/>
        </p:nvSpPr>
        <p:spPr>
          <a:xfrm>
            <a:off x="2422380" y="5099761"/>
            <a:ext cx="2036156" cy="840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OD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矩阵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554AB59-2E4A-857A-A6F3-278097936026}"/>
              </a:ext>
            </a:extLst>
          </p:cNvPr>
          <p:cNvSpPr/>
          <p:nvPr/>
        </p:nvSpPr>
        <p:spPr>
          <a:xfrm>
            <a:off x="7742020" y="455547"/>
            <a:ext cx="3765247" cy="840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Randomtrips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只适用于小型交通网络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2FEB7A3-A507-4761-5EB4-71B4469DD16A}"/>
              </a:ext>
            </a:extLst>
          </p:cNvPr>
          <p:cNvSpPr/>
          <p:nvPr/>
        </p:nvSpPr>
        <p:spPr>
          <a:xfrm>
            <a:off x="8406709" y="2588195"/>
            <a:ext cx="2036156" cy="8408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activitygen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中国人口矢量数据【相关词_中国人口老龄化数据】 - 随意优惠券">
            <a:extLst>
              <a:ext uri="{FF2B5EF4-FFF2-40B4-BE49-F238E27FC236}">
                <a16:creationId xmlns:a16="http://schemas.microsoft.com/office/drawing/2014/main" id="{825A8B09-9DBF-0D8D-16B7-990D929A7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33" y="1123076"/>
            <a:ext cx="4030715" cy="284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图为网络示意图,其中①、④、⑤、⑦分别为OD作用点,图形中线路数值为出行时间,有些为固定值,有些与交通量有关,Q为交通流量,OD分布流量矩阵 ...">
            <a:extLst>
              <a:ext uri="{FF2B5EF4-FFF2-40B4-BE49-F238E27FC236}">
                <a16:creationId xmlns:a16="http://schemas.microsoft.com/office/drawing/2014/main" id="{E83B7B7F-FFEC-A7D6-049F-1BD9AC700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2016" y="4396214"/>
            <a:ext cx="6257925" cy="224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图相关的一些基础且实用的概念 - 知乎">
            <a:extLst>
              <a:ext uri="{FF2B5EF4-FFF2-40B4-BE49-F238E27FC236}">
                <a16:creationId xmlns:a16="http://schemas.microsoft.com/office/drawing/2014/main" id="{D3CAAE75-0DE6-9048-2EAA-02F4DEC03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196" y="1288473"/>
            <a:ext cx="4113416" cy="250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596BF23-96C6-6D43-5E84-F71DE91221B0}"/>
              </a:ext>
            </a:extLst>
          </p:cNvPr>
          <p:cNvSpPr/>
          <p:nvPr/>
        </p:nvSpPr>
        <p:spPr>
          <a:xfrm>
            <a:off x="384464" y="213886"/>
            <a:ext cx="4551218" cy="386974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7E38B08-E40C-EF7C-A5D3-438BCF6109C8}"/>
              </a:ext>
            </a:extLst>
          </p:cNvPr>
          <p:cNvSpPr/>
          <p:nvPr/>
        </p:nvSpPr>
        <p:spPr>
          <a:xfrm>
            <a:off x="7570196" y="447668"/>
            <a:ext cx="4113416" cy="3431254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DB4E3BA-94F1-7640-0644-E7500BB28187}"/>
              </a:ext>
            </a:extLst>
          </p:cNvPr>
          <p:cNvSpPr/>
          <p:nvPr/>
        </p:nvSpPr>
        <p:spPr>
          <a:xfrm>
            <a:off x="2628899" y="4291445"/>
            <a:ext cx="8260773" cy="235267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886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63F3A12-AB63-25F1-B863-A9592A5238CA}"/>
              </a:ext>
            </a:extLst>
          </p:cNvPr>
          <p:cNvSpPr/>
          <p:nvPr/>
        </p:nvSpPr>
        <p:spPr>
          <a:xfrm>
            <a:off x="104914" y="187036"/>
            <a:ext cx="1781038" cy="810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activitygen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53F4CC5-4414-770F-13C7-18E00CA99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955" y="789708"/>
            <a:ext cx="5698668" cy="284354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FA54E0E-9CFC-CAF6-A062-EB4851E5D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808" y="3633250"/>
            <a:ext cx="5065627" cy="322474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9267569-079A-02D4-27E0-36FDAF8EA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9058" y="1318675"/>
            <a:ext cx="3533775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248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63F3A12-AB63-25F1-B863-A9592A5238CA}"/>
              </a:ext>
            </a:extLst>
          </p:cNvPr>
          <p:cNvSpPr/>
          <p:nvPr/>
        </p:nvSpPr>
        <p:spPr>
          <a:xfrm>
            <a:off x="104914" y="187036"/>
            <a:ext cx="1781038" cy="810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OD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矩阵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CA30E6-B66D-664C-960E-1758B09B493D}"/>
              </a:ext>
            </a:extLst>
          </p:cNvPr>
          <p:cNvSpPr/>
          <p:nvPr/>
        </p:nvSpPr>
        <p:spPr>
          <a:xfrm>
            <a:off x="1202525" y="1018308"/>
            <a:ext cx="4288345" cy="810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Sumo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地图上定义</a:t>
            </a:r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taz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traffic assign zone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43E5AF1-F0CA-928D-7335-4E4816A271DA}"/>
              </a:ext>
            </a:extLst>
          </p:cNvPr>
          <p:cNvSpPr/>
          <p:nvPr/>
        </p:nvSpPr>
        <p:spPr>
          <a:xfrm>
            <a:off x="1202524" y="2355272"/>
            <a:ext cx="4288345" cy="810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OD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矩阵生成，利用代码实现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2C3C1EB-CF9B-5D57-10A9-78F1136B1941}"/>
              </a:ext>
            </a:extLst>
          </p:cNvPr>
          <p:cNvSpPr/>
          <p:nvPr/>
        </p:nvSpPr>
        <p:spPr>
          <a:xfrm>
            <a:off x="1202524" y="3692236"/>
            <a:ext cx="4288345" cy="810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Od2trips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OD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矩阵转化为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route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C80B12-5FAE-D850-A0CF-648BBAC52D36}"/>
              </a:ext>
            </a:extLst>
          </p:cNvPr>
          <p:cNvSpPr/>
          <p:nvPr/>
        </p:nvSpPr>
        <p:spPr>
          <a:xfrm>
            <a:off x="1202524" y="5029201"/>
            <a:ext cx="4288345" cy="810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配置好</a:t>
            </a:r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cfg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文件运行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3B6FE088-213D-5511-E854-6A332F1CE396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3346697" y="1828799"/>
            <a:ext cx="1" cy="5264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FBD9994-F12E-349B-C4E0-7D2F18B477D2}"/>
              </a:ext>
            </a:extLst>
          </p:cNvPr>
          <p:cNvCxnSpPr/>
          <p:nvPr/>
        </p:nvCxnSpPr>
        <p:spPr>
          <a:xfrm flipH="1">
            <a:off x="3346695" y="3186544"/>
            <a:ext cx="1" cy="5264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378CB27E-7729-7D5C-7490-ED115DB0F2EB}"/>
              </a:ext>
            </a:extLst>
          </p:cNvPr>
          <p:cNvCxnSpPr/>
          <p:nvPr/>
        </p:nvCxnSpPr>
        <p:spPr>
          <a:xfrm flipH="1">
            <a:off x="3346694" y="4502727"/>
            <a:ext cx="1" cy="5264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CC9D92E9-CEF0-CC26-B836-AA58A4750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564" y="1976987"/>
            <a:ext cx="6393480" cy="294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248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63F3A12-AB63-25F1-B863-A9592A5238CA}"/>
              </a:ext>
            </a:extLst>
          </p:cNvPr>
          <p:cNvSpPr/>
          <p:nvPr/>
        </p:nvSpPr>
        <p:spPr>
          <a:xfrm>
            <a:off x="104914" y="187036"/>
            <a:ext cx="1781038" cy="810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OD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矩阵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A69F45E9-E03A-BD3E-2BD4-6DDD325BD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91" y="997842"/>
            <a:ext cx="10775373" cy="602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537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63F3A12-AB63-25F1-B863-A9592A5238CA}"/>
              </a:ext>
            </a:extLst>
          </p:cNvPr>
          <p:cNvSpPr/>
          <p:nvPr/>
        </p:nvSpPr>
        <p:spPr>
          <a:xfrm>
            <a:off x="104914" y="187036"/>
            <a:ext cx="1781038" cy="810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OD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矩阵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4D0DEAD-F8EB-3C35-9FE9-812C26C2F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72" y="997527"/>
            <a:ext cx="10476444" cy="586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606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</TotalTime>
  <Words>47</Words>
  <Application>Microsoft Office PowerPoint</Application>
  <PresentationFormat>宽屏</PresentationFormat>
  <Paragraphs>12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 yk</dc:creator>
  <cp:lastModifiedBy>d yk</cp:lastModifiedBy>
  <cp:revision>36</cp:revision>
  <dcterms:created xsi:type="dcterms:W3CDTF">2022-11-21T06:58:42Z</dcterms:created>
  <dcterms:modified xsi:type="dcterms:W3CDTF">2023-08-29T07:53:23Z</dcterms:modified>
</cp:coreProperties>
</file>

<file path=docProps/thumbnail.jpeg>
</file>